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12/5/2019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989336DC-B239-4A78-98B4-AEF4A6524321}"/>
              </a:ext>
            </a:extLst>
          </p:cNvPr>
          <p:cNvSpPr>
            <a:spLocks noGrp="1"/>
          </p:cNvSpPr>
          <p:nvPr>
            <p:ph type="title"/>
          </p:nvPr>
        </p:nvSpPr>
        <p:spPr/>
        <p:txBody>
          <a:bodyPr/>
          <a:lstStyle/>
          <a:p>
            <a:r>
              <a:rPr lang="fr-FR" dirty="0"/>
              <a:t>Qu’est-ce-que la </a:t>
            </a:r>
            <a:r>
              <a:rPr lang="fr-FR" dirty="0" err="1"/>
              <a:t>bioresonance</a:t>
            </a:r>
            <a:r>
              <a:rPr lang="fr-FR" dirty="0"/>
              <a:t> ?</a:t>
            </a:r>
          </a:p>
        </p:txBody>
      </p:sp>
      <p:sp>
        <p:nvSpPr>
          <p:cNvPr id="3" name="Sous-titre 2">
            <a:extLst>
              <a:ext uri="{FF2B5EF4-FFF2-40B4-BE49-F238E27FC236}">
                <a16:creationId xmlns:a16="http://schemas.microsoft.com/office/drawing/2014/main" id="{7359FEA2-256F-4B34-A255-AF82B860E171}"/>
              </a:ext>
            </a:extLst>
          </p:cNvPr>
          <p:cNvSpPr>
            <a:spLocks noGrp="1"/>
          </p:cNvSpPr>
          <p:nvPr>
            <p:ph sz="quarter" idx="13"/>
          </p:nvPr>
        </p:nvSpPr>
        <p:spPr>
          <a:xfrm>
            <a:off x="914399" y="2096747"/>
            <a:ext cx="10363826" cy="3872391"/>
          </a:xfrm>
        </p:spPr>
        <p:txBody>
          <a:bodyPr>
            <a:normAutofit fontScale="25000" lnSpcReduction="20000"/>
          </a:bodyPr>
          <a:lstStyle/>
          <a:p>
            <a:pPr algn="l"/>
            <a:r>
              <a:rPr lang="fr-FR" sz="5600" cap="none" dirty="0"/>
              <a:t>De </a:t>
            </a:r>
            <a:r>
              <a:rPr lang="fr-FR" sz="5600" cap="none" dirty="0" err="1"/>
              <a:t>georges</a:t>
            </a:r>
            <a:r>
              <a:rPr lang="fr-FR" sz="5600" cap="none" dirty="0"/>
              <a:t> </a:t>
            </a:r>
            <a:r>
              <a:rPr lang="fr-FR" sz="5600" cap="none" dirty="0" err="1"/>
              <a:t>lakhovsky</a:t>
            </a:r>
            <a:r>
              <a:rPr lang="fr-FR" sz="5600" cap="none" dirty="0"/>
              <a:t> au biophysicien fritz-</a:t>
            </a:r>
            <a:r>
              <a:rPr lang="fr-FR" sz="5600" cap="none" dirty="0" err="1"/>
              <a:t>albert</a:t>
            </a:r>
            <a:r>
              <a:rPr lang="fr-FR" sz="5600" cap="none" dirty="0"/>
              <a:t> </a:t>
            </a:r>
            <a:r>
              <a:rPr lang="fr-FR" sz="5600" cap="none" dirty="0" err="1"/>
              <a:t>popp</a:t>
            </a:r>
            <a:r>
              <a:rPr lang="fr-FR" sz="5600" cap="none" dirty="0"/>
              <a:t>, en passant par le prix </a:t>
            </a:r>
            <a:r>
              <a:rPr lang="fr-FR" sz="5600" cap="none" dirty="0" err="1"/>
              <a:t>nobel</a:t>
            </a:r>
            <a:r>
              <a:rPr lang="fr-FR" sz="5600" cap="none" dirty="0"/>
              <a:t> </a:t>
            </a:r>
            <a:r>
              <a:rPr lang="fr-FR" sz="5600" cap="none" dirty="0" err="1"/>
              <a:t>herbert</a:t>
            </a:r>
            <a:r>
              <a:rPr lang="fr-FR" sz="5600" cap="none" dirty="0"/>
              <a:t> </a:t>
            </a:r>
            <a:r>
              <a:rPr lang="fr-FR" sz="5600" cap="none" dirty="0" err="1"/>
              <a:t>fröhlich</a:t>
            </a:r>
            <a:r>
              <a:rPr lang="fr-FR" sz="5600" cap="none" dirty="0"/>
              <a:t>, de nombreux chercheurs ont montré que notre corps était parcouru de fréquences et sensible à celles-ci. Par leurs travaux, ils ont posé les bases de la médecine quantique et de la biorésonance.</a:t>
            </a:r>
            <a:br>
              <a:rPr lang="fr-FR" sz="5600" cap="none" dirty="0"/>
            </a:br>
            <a:br>
              <a:rPr lang="fr-FR" sz="5600" cap="none" dirty="0"/>
            </a:br>
            <a:r>
              <a:rPr lang="fr-FR" sz="5600" cap="none" dirty="0"/>
              <a:t>Le principe : </a:t>
            </a:r>
            <a:r>
              <a:rPr lang="fr-FR" sz="5600" b="1" cap="none" dirty="0"/>
              <a:t>chacune de nos cellules émet un champ énergétique fait d'ondes électromagnétiques</a:t>
            </a:r>
            <a:r>
              <a:rPr lang="fr-FR" sz="5600" cap="none" dirty="0"/>
              <a:t>. quand une ou plusieurs de ces ondes sont perturbées, notre santé l'est aussi.</a:t>
            </a:r>
          </a:p>
          <a:p>
            <a:pPr algn="l"/>
            <a:endParaRPr lang="fr-FR" sz="5600" cap="none" dirty="0"/>
          </a:p>
          <a:p>
            <a:pPr algn="l"/>
            <a:r>
              <a:rPr lang="fr-FR" sz="5600" cap="small" dirty="0">
                <a:latin typeface="Arial" panose="020B0604020202020204" pitchFamily="34" charset="0"/>
                <a:cs typeface="Arial" panose="020B0604020202020204" pitchFamily="34" charset="0"/>
              </a:rPr>
              <a:t>La personne est confortablement installée dans un fauteuil face à un écran sur lequel elle va pouvoir suivre l'analyse de son état corporel ou émotionnel.</a:t>
            </a:r>
          </a:p>
          <a:p>
            <a:pPr algn="l"/>
            <a:endParaRPr lang="fr-FR" sz="5600" cap="small" dirty="0">
              <a:latin typeface="Arial" panose="020B0604020202020204" pitchFamily="34" charset="0"/>
              <a:cs typeface="Arial" panose="020B0604020202020204" pitchFamily="34" charset="0"/>
            </a:endParaRPr>
          </a:p>
          <a:p>
            <a:pPr algn="l"/>
            <a:r>
              <a:rPr lang="fr-FR" sz="4400" b="1" dirty="0"/>
              <a:t>machines nous permettent d’explorer de façon complète le champ vibratoire</a:t>
            </a:r>
            <a:br>
              <a:rPr lang="fr-FR" sz="4400" dirty="0"/>
            </a:br>
            <a:r>
              <a:rPr lang="fr-FR" sz="4400" b="1" dirty="0"/>
              <a:t>Elles détectent les déséquilibres des organes, cellules et tissus du corps humain, et notamment</a:t>
            </a:r>
            <a:br>
              <a:rPr lang="fr-FR" sz="4400" dirty="0"/>
            </a:br>
            <a:r>
              <a:rPr lang="fr-FR" sz="4400" dirty="0"/>
              <a:t>le système nerveux</a:t>
            </a:r>
            <a:br>
              <a:rPr lang="fr-FR" sz="4400" dirty="0"/>
            </a:br>
            <a:r>
              <a:rPr lang="fr-FR" sz="4400" dirty="0"/>
              <a:t>les muscles et les os</a:t>
            </a:r>
            <a:br>
              <a:rPr lang="fr-FR" sz="4400" dirty="0"/>
            </a:br>
            <a:r>
              <a:rPr lang="fr-FR" sz="4400" dirty="0"/>
              <a:t>le système digestif</a:t>
            </a:r>
            <a:br>
              <a:rPr lang="fr-FR" sz="4400" dirty="0"/>
            </a:br>
            <a:r>
              <a:rPr lang="fr-FR" sz="4400" dirty="0"/>
              <a:t>ainsi que les causes de stress comme les bactéries, champignons, métaux lourds, </a:t>
            </a:r>
            <a:r>
              <a:rPr lang="fr-FR" sz="4400" dirty="0" err="1"/>
              <a:t>etc</a:t>
            </a:r>
            <a:endParaRPr lang="fr-FR" sz="4400" dirty="0"/>
          </a:p>
          <a:p>
            <a:pPr algn="l"/>
            <a:br>
              <a:rPr lang="fr-FR" sz="4400" dirty="0">
                <a:latin typeface="Arial" panose="020B0604020202020204" pitchFamily="34" charset="0"/>
                <a:cs typeface="Arial" panose="020B0604020202020204" pitchFamily="34" charset="0"/>
              </a:rPr>
            </a:br>
            <a:endParaRPr lang="fr-FR" sz="44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6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5B288E0-1822-4527-AE13-B6319C11BD0E}"/>
              </a:ext>
            </a:extLst>
          </p:cNvPr>
          <p:cNvSpPr>
            <a:spLocks noGrp="1"/>
          </p:cNvSpPr>
          <p:nvPr>
            <p:ph sz="quarter" idx="13"/>
          </p:nvPr>
        </p:nvSpPr>
        <p:spPr>
          <a:xfrm>
            <a:off x="914087" y="1729537"/>
            <a:ext cx="10363826" cy="3923840"/>
          </a:xfrm>
        </p:spPr>
        <p:txBody>
          <a:bodyPr>
            <a:normAutofit fontScale="25000" lnSpcReduction="20000"/>
          </a:bodyPr>
          <a:lstStyle/>
          <a:p>
            <a:pPr fontAlgn="base"/>
            <a:r>
              <a:rPr lang="fr-FR" sz="4800" b="1" dirty="0"/>
              <a:t>« Les “thérapies quantiques”, ou la “médecine quantique”, nous demandent de voir la vie, la santé et la maladie d’une toute autre façon : notre corps n’est plus un assemblage d’organes à traiter séparément, comme le fait la médecine conventionnelle, c’est un champ vibratoire et énergétique constitué de milliards de particules de lumière – des photons – qui échangent en permanence des informations, un univers lumineux dans lequel l’esprit et la matière ne font qu’un. Avec une idée clé : ce ne sont pas les échanges biochimiques de nos cellules qui déterminent notre état de santé, mais les informations qu’elles se communiquent entre elles. Ici, l’origine de la maladie n’est donc pas un problème purement biologique, mais un défaut d’information ; le symptôme n’est qu’une réaction à ce dernier. » Extrait du magazine « Psychologie »</a:t>
            </a:r>
          </a:p>
          <a:p>
            <a:pPr fontAlgn="base"/>
            <a:r>
              <a:rPr lang="fr-FR" sz="4800" dirty="0"/>
              <a:t>Selon la biorésonance, une maladie ne découle pas d’une cause biologique mais d’une défaillance vibratoire. Pour qu’un corps soit vivant, ses molécules, ses cellules et ses organes communiquent… Cette communication se fait sous forme d'ondes, caractérisées par des fréquences (ou longueurs d’onde). La biorésonance permet de détecter ces fréquences, d'identifier celles étant défaillantes et de les corriger.</a:t>
            </a:r>
          </a:p>
          <a:p>
            <a:pPr fontAlgn="base"/>
            <a:r>
              <a:rPr lang="fr-FR" sz="4800" b="1" dirty="0"/>
              <a:t>​La biorésonance analyse les énergies produites par les cellules du corps humain</a:t>
            </a:r>
            <a:endParaRPr lang="fr-FR" sz="4800" dirty="0"/>
          </a:p>
          <a:p>
            <a:pPr fontAlgn="base"/>
            <a:r>
              <a:rPr lang="fr-FR" sz="4800" dirty="0"/>
              <a:t>​​Chacune de nos cellules a une fréquence vibratoire précise. Comme tout ce qui vit, nos cellules ne sont pas statiques et l’environnement physique, émotionnel et psychique contribue à modifier l’information qu’elles contiennent.</a:t>
            </a:r>
            <a:br>
              <a:rPr lang="fr-FR" sz="4800" dirty="0"/>
            </a:br>
            <a:r>
              <a:rPr lang="fr-FR" sz="4800" dirty="0"/>
              <a:t>Au fil du temps, nos cellules emmagasinent des informations qui n’étaient pas là lors de leur création. Ces informations proviennent de différentes sources telles les émotions refoulées, le stress, les peurs, l’ingestion d’aliments et de boissons transformés, les drogues, les médicaments, la pollution...</a:t>
            </a:r>
          </a:p>
          <a:p>
            <a:pPr marL="0" indent="0" fontAlgn="base">
              <a:buNone/>
            </a:pPr>
            <a:endParaRPr lang="fr-FR" sz="4800" dirty="0"/>
          </a:p>
          <a:p>
            <a:pPr marL="0" indent="0" fontAlgn="base">
              <a:buNone/>
            </a:pPr>
            <a:br>
              <a:rPr lang="fr-FR" sz="4800" dirty="0"/>
            </a:br>
            <a:r>
              <a:rPr lang="fr-FR" dirty="0"/>
              <a:t> </a:t>
            </a:r>
          </a:p>
        </p:txBody>
      </p:sp>
    </p:spTree>
    <p:extLst>
      <p:ext uri="{BB962C8B-B14F-4D97-AF65-F5344CB8AC3E}">
        <p14:creationId xmlns:p14="http://schemas.microsoft.com/office/powerpoint/2010/main" val="2212967170"/>
      </p:ext>
    </p:extLst>
  </p:cSld>
  <p:clrMapOvr>
    <a:masterClrMapping/>
  </p:clrMapOvr>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TM04033925[[fn=Ronds dans l’eau]]</Template>
  <TotalTime>7</TotalTime>
  <Words>495</Words>
  <Application>Microsoft Office PowerPoint</Application>
  <PresentationFormat>Grand écran</PresentationFormat>
  <Paragraphs>13</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Tw Cen MT</vt:lpstr>
      <vt:lpstr>Ronds dans l’eau</vt:lpstr>
      <vt:lpstr>Qu’est-ce-que la bioresonance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Qu’est-ce-que la bioresonance ?</dc:title>
  <dc:creator>Eugenie</dc:creator>
  <cp:lastModifiedBy>Eugenie</cp:lastModifiedBy>
  <cp:revision>1</cp:revision>
  <dcterms:created xsi:type="dcterms:W3CDTF">2019-12-05T16:41:29Z</dcterms:created>
  <dcterms:modified xsi:type="dcterms:W3CDTF">2019-12-05T16:48:34Z</dcterms:modified>
</cp:coreProperties>
</file>